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5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5D291"/>
    <a:srgbClr val="FBFAF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980" autoAdjust="0"/>
    <p:restoredTop sz="94660"/>
  </p:normalViewPr>
  <p:slideViewPr>
    <p:cSldViewPr snapToGrid="0">
      <p:cViewPr varScale="1">
        <p:scale>
          <a:sx n="97" d="100"/>
          <a:sy n="97" d="100"/>
        </p:scale>
        <p:origin x="918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35E0D3B-DDF1-5ACB-A0CB-9CF95D2E63D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CD7A0FA0-7D2A-F74A-32C0-DE9CC2D597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pic>
        <p:nvPicPr>
          <p:cNvPr id="8" name="Imagem 7">
            <a:extLst>
              <a:ext uri="{FF2B5EF4-FFF2-40B4-BE49-F238E27FC236}">
                <a16:creationId xmlns:a16="http://schemas.microsoft.com/office/drawing/2014/main" id="{CC2FEDE0-146C-8FDD-32D0-16306FFC776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91735" y="5991104"/>
            <a:ext cx="1000265" cy="866896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5DB2EDE9-2A8E-9079-393F-9DFF58A8490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0800000" flipH="1">
            <a:off x="11191734" y="0"/>
            <a:ext cx="1000265" cy="866896"/>
          </a:xfrm>
          <a:prstGeom prst="rect">
            <a:avLst/>
          </a:prstGeom>
        </p:spPr>
      </p:pic>
      <p:pic>
        <p:nvPicPr>
          <p:cNvPr id="12" name="Imagem 11" descr="Logo del XV Seminario Hispano-Brasileño, edición 2026">
            <a:extLst>
              <a:ext uri="{FF2B5EF4-FFF2-40B4-BE49-F238E27FC236}">
                <a16:creationId xmlns:a16="http://schemas.microsoft.com/office/drawing/2014/main" id="{72C0EA76-97A1-687E-71EB-D7982CD0E432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t="2351" r="93890"/>
          <a:stretch>
            <a:fillRect/>
          </a:stretch>
        </p:blipFill>
        <p:spPr>
          <a:xfrm>
            <a:off x="0" y="0"/>
            <a:ext cx="828859" cy="1655761"/>
          </a:xfrm>
          <a:prstGeom prst="rect">
            <a:avLst/>
          </a:prstGeom>
        </p:spPr>
      </p:pic>
      <p:pic>
        <p:nvPicPr>
          <p:cNvPr id="22" name="Imagem 21">
            <a:extLst>
              <a:ext uri="{FF2B5EF4-FFF2-40B4-BE49-F238E27FC236}">
                <a16:creationId xmlns:a16="http://schemas.microsoft.com/office/drawing/2014/main" id="{5D1823B3-CA4B-96FE-2587-560011E1F46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60044" y="175895"/>
            <a:ext cx="751757" cy="753353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A495F96E-AD13-FE8A-5539-B55AF48D7ED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191735" y="5991104"/>
            <a:ext cx="1000265" cy="866896"/>
          </a:xfrm>
          <a:prstGeom prst="rect">
            <a:avLst/>
          </a:prstGeom>
        </p:spPr>
      </p:pic>
      <p:pic>
        <p:nvPicPr>
          <p:cNvPr id="5" name="Imagem 4">
            <a:extLst>
              <a:ext uri="{FF2B5EF4-FFF2-40B4-BE49-F238E27FC236}">
                <a16:creationId xmlns:a16="http://schemas.microsoft.com/office/drawing/2014/main" id="{06C1A972-ACF2-DDF4-5F40-6C00E66C6C2D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 rot="10800000" flipH="1">
            <a:off x="11191734" y="0"/>
            <a:ext cx="1000265" cy="866896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6E13DCAE-53A5-10C2-FED8-803892F29657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2423887" y="74857"/>
            <a:ext cx="6332169" cy="930733"/>
          </a:xfrm>
          <a:prstGeom prst="rect">
            <a:avLst/>
          </a:prstGeom>
        </p:spPr>
      </p:pic>
      <p:cxnSp>
        <p:nvCxnSpPr>
          <p:cNvPr id="13" name="Conector reto 12">
            <a:extLst>
              <a:ext uri="{FF2B5EF4-FFF2-40B4-BE49-F238E27FC236}">
                <a16:creationId xmlns:a16="http://schemas.microsoft.com/office/drawing/2014/main" id="{117F00C6-EFD4-3784-C152-FAB89A3B736B}"/>
              </a:ext>
            </a:extLst>
          </p:cNvPr>
          <p:cNvCxnSpPr>
            <a:cxnSpLocks/>
          </p:cNvCxnSpPr>
          <p:nvPr userDrawn="1"/>
        </p:nvCxnSpPr>
        <p:spPr>
          <a:xfrm>
            <a:off x="8737752" y="137208"/>
            <a:ext cx="0" cy="830727"/>
          </a:xfrm>
          <a:prstGeom prst="line">
            <a:avLst/>
          </a:prstGeom>
          <a:ln>
            <a:solidFill>
              <a:srgbClr val="B5D29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7" name="Imagem 16" descr="Logo del XV Seminario Hispano-Brasileño, edición 2026">
            <a:extLst>
              <a:ext uri="{FF2B5EF4-FFF2-40B4-BE49-F238E27FC236}">
                <a16:creationId xmlns:a16="http://schemas.microsoft.com/office/drawing/2014/main" id="{AA3B2B3D-8A99-411D-7C10-8EDBA7AFCD0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 t="2351" r="93890"/>
          <a:stretch>
            <a:fillRect/>
          </a:stretch>
        </p:blipFill>
        <p:spPr>
          <a:xfrm rot="16200000">
            <a:off x="414429" y="5615690"/>
            <a:ext cx="828859" cy="16557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2223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m 14" descr="Logo del XV Seminario Hispano-Brasileño, edición 2026">
            <a:extLst>
              <a:ext uri="{FF2B5EF4-FFF2-40B4-BE49-F238E27FC236}">
                <a16:creationId xmlns:a16="http://schemas.microsoft.com/office/drawing/2014/main" id="{EDB9C9CB-72A0-0F39-F79B-0F2E8EB75AFF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t="2351" r="93890"/>
          <a:stretch>
            <a:fillRect/>
          </a:stretch>
        </p:blipFill>
        <p:spPr>
          <a:xfrm rot="16200000">
            <a:off x="414429" y="5615690"/>
            <a:ext cx="828859" cy="1655761"/>
          </a:xfrm>
          <a:prstGeom prst="rect">
            <a:avLst/>
          </a:prstGeom>
        </p:spPr>
      </p:pic>
      <p:pic>
        <p:nvPicPr>
          <p:cNvPr id="11" name="Imagem 10" descr="Logo del XV Seminario Hispano-Brasileño, edición 2026">
            <a:extLst>
              <a:ext uri="{FF2B5EF4-FFF2-40B4-BE49-F238E27FC236}">
                <a16:creationId xmlns:a16="http://schemas.microsoft.com/office/drawing/2014/main" id="{8603D7B0-98E4-37A9-15BC-047424F2538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t="2351" r="93890"/>
          <a:stretch>
            <a:fillRect/>
          </a:stretch>
        </p:blipFill>
        <p:spPr>
          <a:xfrm>
            <a:off x="0" y="0"/>
            <a:ext cx="828859" cy="1655761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ED59FAD6-1B9E-0093-A73A-00752100661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91735" y="5991104"/>
            <a:ext cx="1000265" cy="866896"/>
          </a:xfrm>
          <a:prstGeom prst="rect">
            <a:avLst/>
          </a:prstGeom>
        </p:spPr>
      </p:pic>
      <p:pic>
        <p:nvPicPr>
          <p:cNvPr id="10" name="Imagem 9">
            <a:extLst>
              <a:ext uri="{FF2B5EF4-FFF2-40B4-BE49-F238E27FC236}">
                <a16:creationId xmlns:a16="http://schemas.microsoft.com/office/drawing/2014/main" id="{B2C532B5-89CA-92A0-F093-88908ED54F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>
            <a:off x="11191734" y="0"/>
            <a:ext cx="1000265" cy="866896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5E0415B8-8FFF-A6ED-1CDE-F6FF635FCD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480431D9-2CDE-802B-8F11-91754B5A19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FAC07C46-B057-E601-9ABA-11C09AAF8E9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191735" y="5991104"/>
            <a:ext cx="1000265" cy="866896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DE78A882-EE49-E342-2497-36028B5B664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10800000" flipH="1">
            <a:off x="11191734" y="0"/>
            <a:ext cx="1000265" cy="866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84441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Imagem 11" descr="Logo del XV Seminario Hispano-Brasileño, edición 2026">
            <a:extLst>
              <a:ext uri="{FF2B5EF4-FFF2-40B4-BE49-F238E27FC236}">
                <a16:creationId xmlns:a16="http://schemas.microsoft.com/office/drawing/2014/main" id="{15724A9A-A465-C963-E473-4039D5E9DA1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t="2351" r="93890"/>
          <a:stretch>
            <a:fillRect/>
          </a:stretch>
        </p:blipFill>
        <p:spPr>
          <a:xfrm>
            <a:off x="0" y="0"/>
            <a:ext cx="828859" cy="1655761"/>
          </a:xfrm>
          <a:prstGeom prst="rect">
            <a:avLst/>
          </a:prstGeom>
        </p:spPr>
      </p:pic>
      <p:pic>
        <p:nvPicPr>
          <p:cNvPr id="16" name="Imagem 15" descr="Logo del XV Seminario Hispano-Brasileño, edición 2026">
            <a:extLst>
              <a:ext uri="{FF2B5EF4-FFF2-40B4-BE49-F238E27FC236}">
                <a16:creationId xmlns:a16="http://schemas.microsoft.com/office/drawing/2014/main" id="{09B13ADA-9F50-CA72-05A5-8E6DDC3B0C3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t="2351" r="93890"/>
          <a:stretch>
            <a:fillRect/>
          </a:stretch>
        </p:blipFill>
        <p:spPr>
          <a:xfrm rot="16200000">
            <a:off x="414429" y="5615690"/>
            <a:ext cx="828859" cy="1655761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A947F0DF-33C1-D894-9D36-642C822CFB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91735" y="5991104"/>
            <a:ext cx="1000265" cy="866896"/>
          </a:xfrm>
          <a:prstGeom prst="rect">
            <a:avLst/>
          </a:prstGeom>
        </p:spPr>
      </p:pic>
      <p:pic>
        <p:nvPicPr>
          <p:cNvPr id="15" name="Imagem 14">
            <a:extLst>
              <a:ext uri="{FF2B5EF4-FFF2-40B4-BE49-F238E27FC236}">
                <a16:creationId xmlns:a16="http://schemas.microsoft.com/office/drawing/2014/main" id="{4416A21F-D2E5-FA5D-62BA-E5C1A359F9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>
            <a:off x="11191734" y="0"/>
            <a:ext cx="1000265" cy="866896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27A803B4-2D33-9231-6C42-EF3FCEDE2B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55571A11-D807-9597-100F-3B32690C26E3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pt-BR" dirty="0"/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F846CBD6-21FA-CBB3-104F-7ABA60AE289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pic>
        <p:nvPicPr>
          <p:cNvPr id="5" name="Imagem 4">
            <a:extLst>
              <a:ext uri="{FF2B5EF4-FFF2-40B4-BE49-F238E27FC236}">
                <a16:creationId xmlns:a16="http://schemas.microsoft.com/office/drawing/2014/main" id="{068568D6-01E1-066B-817A-5513B99DA0B0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191735" y="5991104"/>
            <a:ext cx="1000265" cy="866896"/>
          </a:xfrm>
          <a:prstGeom prst="rect">
            <a:avLst/>
          </a:prstGeom>
        </p:spPr>
      </p:pic>
      <p:pic>
        <p:nvPicPr>
          <p:cNvPr id="8" name="Imagem 7">
            <a:extLst>
              <a:ext uri="{FF2B5EF4-FFF2-40B4-BE49-F238E27FC236}">
                <a16:creationId xmlns:a16="http://schemas.microsoft.com/office/drawing/2014/main" id="{1E03C95D-FDEB-84E3-55BC-82E65ED09CE9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10800000" flipH="1">
            <a:off x="11191734" y="0"/>
            <a:ext cx="1000265" cy="866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42785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Imagem 9" descr="Logo del XV Seminario Hispano-Brasileño, edición 2026">
            <a:extLst>
              <a:ext uri="{FF2B5EF4-FFF2-40B4-BE49-F238E27FC236}">
                <a16:creationId xmlns:a16="http://schemas.microsoft.com/office/drawing/2014/main" id="{71547DEE-75F2-B285-EDE0-1726836BB3A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t="2351" r="93890"/>
          <a:stretch>
            <a:fillRect/>
          </a:stretch>
        </p:blipFill>
        <p:spPr>
          <a:xfrm>
            <a:off x="0" y="0"/>
            <a:ext cx="828859" cy="1655761"/>
          </a:xfrm>
          <a:prstGeom prst="rect">
            <a:avLst/>
          </a:prstGeom>
        </p:spPr>
      </p:pic>
      <p:pic>
        <p:nvPicPr>
          <p:cNvPr id="14" name="Imagem 13" descr="Logo del XV Seminario Hispano-Brasileño, edición 2026">
            <a:extLst>
              <a:ext uri="{FF2B5EF4-FFF2-40B4-BE49-F238E27FC236}">
                <a16:creationId xmlns:a16="http://schemas.microsoft.com/office/drawing/2014/main" id="{9CE820A0-4DD2-7660-B03A-BBF79B3C6CE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 t="2351" r="93890"/>
          <a:stretch>
            <a:fillRect/>
          </a:stretch>
        </p:blipFill>
        <p:spPr>
          <a:xfrm rot="16200000">
            <a:off x="414429" y="5615690"/>
            <a:ext cx="828859" cy="1655761"/>
          </a:xfrm>
          <a:prstGeom prst="rect">
            <a:avLst/>
          </a:prstGeom>
        </p:spPr>
      </p:pic>
      <p:pic>
        <p:nvPicPr>
          <p:cNvPr id="9" name="Imagem 8">
            <a:extLst>
              <a:ext uri="{FF2B5EF4-FFF2-40B4-BE49-F238E27FC236}">
                <a16:creationId xmlns:a16="http://schemas.microsoft.com/office/drawing/2014/main" id="{61527A1C-BC83-DF46-F88E-A3799F88E67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 flipH="1">
            <a:off x="11191734" y="0"/>
            <a:ext cx="1000265" cy="866896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id="{B1375DFA-FE18-E127-D0AE-D2FE97D17B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91735" y="5991104"/>
            <a:ext cx="1000265" cy="866896"/>
          </a:xfrm>
          <a:prstGeom prst="rect">
            <a:avLst/>
          </a:prstGeom>
        </p:spPr>
      </p:pic>
      <p:sp>
        <p:nvSpPr>
          <p:cNvPr id="2" name="Título 1">
            <a:extLst>
              <a:ext uri="{FF2B5EF4-FFF2-40B4-BE49-F238E27FC236}">
                <a16:creationId xmlns:a16="http://schemas.microsoft.com/office/drawing/2014/main" id="{B454BF06-8019-799D-753C-51A1DD01EF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pic>
        <p:nvPicPr>
          <p:cNvPr id="3" name="Imagem 2">
            <a:extLst>
              <a:ext uri="{FF2B5EF4-FFF2-40B4-BE49-F238E27FC236}">
                <a16:creationId xmlns:a16="http://schemas.microsoft.com/office/drawing/2014/main" id="{50BFE141-F741-245B-3DA3-BC30AE62429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 rot="10800000" flipH="1">
            <a:off x="11191734" y="0"/>
            <a:ext cx="1000265" cy="866896"/>
          </a:xfrm>
          <a:prstGeom prst="rect">
            <a:avLst/>
          </a:prstGeom>
        </p:spPr>
      </p:pic>
      <p:pic>
        <p:nvPicPr>
          <p:cNvPr id="4" name="Imagem 3">
            <a:extLst>
              <a:ext uri="{FF2B5EF4-FFF2-40B4-BE49-F238E27FC236}">
                <a16:creationId xmlns:a16="http://schemas.microsoft.com/office/drawing/2014/main" id="{92610314-2FFF-66A0-791F-A06003B162FE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191735" y="5991104"/>
            <a:ext cx="1000265" cy="8668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307625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92B6AC64-448C-FB9F-EC6C-36FEF31B2C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321760B0-9E36-6F6F-B6B1-FDECBC61642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</p:spTree>
    <p:extLst>
      <p:ext uri="{BB962C8B-B14F-4D97-AF65-F5344CB8AC3E}">
        <p14:creationId xmlns:p14="http://schemas.microsoft.com/office/powerpoint/2010/main" val="18326354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57" r:id="rId2"/>
    <p:sldLayoutId id="2147483658" r:id="rId3"/>
    <p:sldLayoutId id="2147483659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B43DC70-AB55-A9EB-EB40-D9CCB362D6C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60739" y="2310663"/>
            <a:ext cx="9422921" cy="715005"/>
          </a:xfrm>
        </p:spPr>
        <p:txBody>
          <a:bodyPr anchor="t">
            <a:normAutofit/>
          </a:bodyPr>
          <a:lstStyle/>
          <a:p>
            <a:r>
              <a:rPr lang="pt-BR" sz="4000" b="1" dirty="0">
                <a:latin typeface="Aptos" panose="020B00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Título </a:t>
            </a:r>
            <a:r>
              <a:rPr lang="pt-BR" sz="4000" b="1" dirty="0" err="1">
                <a:latin typeface="Aptos" panose="020B00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del</a:t>
            </a:r>
            <a:r>
              <a:rPr lang="pt-BR" sz="4000" b="1" dirty="0">
                <a:latin typeface="Aptos" panose="020B00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pt-BR" sz="4000" b="1" dirty="0" err="1">
                <a:latin typeface="Aptos" panose="020B00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trabajo</a:t>
            </a:r>
            <a:r>
              <a:rPr lang="pt-BR" sz="4000" b="1" dirty="0">
                <a:latin typeface="Aptos" panose="020B00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/ Título do trabalho</a:t>
            </a:r>
            <a:endParaRPr lang="es-ES" sz="4000" b="1" dirty="0">
              <a:latin typeface="Aptos" panose="020B00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6186B85F-E0C2-AEEC-F2B7-2DEBE64B34DB}"/>
              </a:ext>
            </a:extLst>
          </p:cNvPr>
          <p:cNvSpPr txBox="1"/>
          <p:nvPr/>
        </p:nvSpPr>
        <p:spPr>
          <a:xfrm>
            <a:off x="2739960" y="4810840"/>
            <a:ext cx="634243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endParaRPr lang="es-ES" dirty="0"/>
          </a:p>
        </p:txBody>
      </p:sp>
      <p:sp>
        <p:nvSpPr>
          <p:cNvPr id="4" name="Subtítulo 12">
            <a:extLst>
              <a:ext uri="{FF2B5EF4-FFF2-40B4-BE49-F238E27FC236}">
                <a16:creationId xmlns:a16="http://schemas.microsoft.com/office/drawing/2014/main" id="{4FF941EA-CF6C-B753-89E4-88FAB205FDF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15376" y="3913060"/>
            <a:ext cx="9144000" cy="715005"/>
          </a:xfrm>
        </p:spPr>
        <p:txBody>
          <a:bodyPr>
            <a:noAutofit/>
          </a:bodyPr>
          <a:lstStyle/>
          <a:p>
            <a:r>
              <a:rPr lang="pt-BR" sz="2000" b="1" dirty="0">
                <a:ea typeface="Calibri" panose="020F0502020204030204" pitchFamily="34" charset="0"/>
                <a:cs typeface="Arial" panose="020B0604020202020204" pitchFamily="34" charset="0"/>
              </a:rPr>
              <a:t>Autor 1</a:t>
            </a:r>
          </a:p>
          <a:p>
            <a:r>
              <a:rPr lang="es-ES" sz="2000" i="1" dirty="0"/>
              <a:t>Institución / </a:t>
            </a:r>
            <a:r>
              <a:rPr lang="es-ES" sz="2000" i="1" dirty="0" err="1"/>
              <a:t>Instituição</a:t>
            </a:r>
            <a:endParaRPr lang="es-ES" sz="2000" i="1" dirty="0"/>
          </a:p>
          <a:p>
            <a:endParaRPr lang="pt-BR" sz="2000" b="1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5" name="Subtítulo 12">
            <a:extLst>
              <a:ext uri="{FF2B5EF4-FFF2-40B4-BE49-F238E27FC236}">
                <a16:creationId xmlns:a16="http://schemas.microsoft.com/office/drawing/2014/main" id="{E60ECAE3-344E-25AE-BEEC-DF8034989E4C}"/>
              </a:ext>
            </a:extLst>
          </p:cNvPr>
          <p:cNvSpPr txBox="1">
            <a:spLocks/>
          </p:cNvSpPr>
          <p:nvPr/>
        </p:nvSpPr>
        <p:spPr>
          <a:xfrm>
            <a:off x="1415376" y="4822669"/>
            <a:ext cx="9144000" cy="7150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pt-BR" sz="2000" b="1" dirty="0">
                <a:ea typeface="Calibri" panose="020F0502020204030204" pitchFamily="34" charset="0"/>
                <a:cs typeface="Arial" panose="020B0604020202020204" pitchFamily="34" charset="0"/>
              </a:rPr>
              <a:t>Autor 2</a:t>
            </a:r>
          </a:p>
          <a:p>
            <a:r>
              <a:rPr lang="es-ES" sz="2000" i="1" dirty="0"/>
              <a:t>Institución / </a:t>
            </a:r>
            <a:r>
              <a:rPr lang="es-ES" sz="2000" i="1" dirty="0" err="1"/>
              <a:t>Instituição</a:t>
            </a:r>
            <a:endParaRPr lang="es-ES" sz="2000" i="1" dirty="0"/>
          </a:p>
          <a:p>
            <a:endParaRPr lang="pt-BR" sz="2000" b="1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723497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081C7B3-FAAF-F029-DEA9-A4982EB666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BD7DD5AA-1443-388B-81A3-DB0C6C3F04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0239796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B369163-DC92-26F0-16C0-B6F5F3A1D8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955762F-2DC1-7220-C75A-41AB4E76CE0A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BF6150E4-4C5F-54FE-B14A-A9B12F4CE864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67729878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64585FB1-B7A0-45C8-F6A4-5DC0D2BC83B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199505999"/>
      </p:ext>
    </p:extLst>
  </p:cSld>
  <p:clrMapOvr>
    <a:masterClrMapping/>
  </p:clrMapOvr>
</p:sld>
</file>

<file path=ppt/theme/theme1.xml><?xml version="1.0" encoding="utf-8"?>
<a:theme xmlns:a="http://schemas.openxmlformats.org/drawingml/2006/main" name="SHB_2026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SHB_2026" id="{521E8C9B-BE34-4608-A88B-EA979E019211}" vid="{8BAFA4B1-350E-45E3-98D3-13A71842D2E8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SHB_2026</Template>
  <TotalTime>52</TotalTime>
  <Words>17</Words>
  <Application>Microsoft Office PowerPoint</Application>
  <PresentationFormat>Panorámica</PresentationFormat>
  <Paragraphs>5</Paragraphs>
  <Slides>4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</vt:i4>
      </vt:variant>
    </vt:vector>
  </HeadingPairs>
  <TitlesOfParts>
    <vt:vector size="9" baseType="lpstr">
      <vt:lpstr>Aptos</vt:lpstr>
      <vt:lpstr>Aptos Display</vt:lpstr>
      <vt:lpstr>Arial</vt:lpstr>
      <vt:lpstr>Calibri</vt:lpstr>
      <vt:lpstr>SHB_2026</vt:lpstr>
      <vt:lpstr>Título del trabajo / Título do trabalho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Márcio Bezerra</dc:creator>
  <cp:lastModifiedBy>Anónimo</cp:lastModifiedBy>
  <cp:revision>2</cp:revision>
  <dcterms:created xsi:type="dcterms:W3CDTF">2026-09-25T16:48:46Z</dcterms:created>
  <dcterms:modified xsi:type="dcterms:W3CDTF">2026-09-25T21:10:46Z</dcterms:modified>
</cp:coreProperties>
</file>